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Sociale systemen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8</a:t>
            </a:r>
          </a:p>
        </p:txBody>
      </p:sp>
    </p:spTree>
    <p:extLst>
      <p:ext uri="{BB962C8B-B14F-4D97-AF65-F5344CB8AC3E}">
        <p14:creationId xmlns:p14="http://schemas.microsoft.com/office/powerpoint/2010/main" val="86629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A&amp;A</a:t>
            </a:r>
          </a:p>
          <a:p>
            <a:r>
              <a:rPr lang="nl-NL" dirty="0"/>
              <a:t>Tot nu toe behandelde stof</a:t>
            </a:r>
          </a:p>
          <a:p>
            <a:r>
              <a:rPr lang="nl-NL" dirty="0"/>
              <a:t>§6.3 Rollen bij pestgedrag</a:t>
            </a:r>
          </a:p>
          <a:p>
            <a:r>
              <a:rPr lang="nl-NL" dirty="0"/>
              <a:t>§6.4 Signaleren van pestgedrag</a:t>
            </a:r>
          </a:p>
          <a:p>
            <a:endParaRPr lang="nl-NL" dirty="0"/>
          </a:p>
          <a:p>
            <a:r>
              <a:rPr lang="nl-NL" dirty="0"/>
              <a:t>Verwerkingsopdrachten</a:t>
            </a:r>
          </a:p>
          <a:p>
            <a:r>
              <a:rPr lang="nl-NL" dirty="0"/>
              <a:t>Afsluiting</a:t>
            </a:r>
          </a:p>
        </p:txBody>
      </p:sp>
    </p:spTree>
    <p:extLst>
      <p:ext uri="{BB962C8B-B14F-4D97-AF65-F5344CB8AC3E}">
        <p14:creationId xmlns:p14="http://schemas.microsoft.com/office/powerpoint/2010/main" val="3543905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§6.3 Rollen bij pestgedrag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Er is altijd sprake van rollen in een groep mensen; leiders, volgers, meepraters, </a:t>
            </a:r>
            <a:r>
              <a:rPr lang="nl-NL" dirty="0" err="1"/>
              <a:t>ja-knikker</a:t>
            </a:r>
            <a:r>
              <a:rPr lang="nl-NL" dirty="0"/>
              <a:t> etc. etc. </a:t>
            </a:r>
          </a:p>
          <a:p>
            <a:endParaRPr lang="nl-NL" dirty="0"/>
          </a:p>
          <a:p>
            <a:r>
              <a:rPr lang="nl-NL" dirty="0"/>
              <a:t>Dit is ook zo bij pesten!</a:t>
            </a:r>
          </a:p>
          <a:p>
            <a:pPr marL="457200" indent="-457200">
              <a:buAutoNum type="arabicPeriod"/>
            </a:pPr>
            <a:r>
              <a:rPr lang="nl-NL" dirty="0"/>
              <a:t>De pester</a:t>
            </a:r>
          </a:p>
          <a:p>
            <a:pPr marL="457200" indent="-457200">
              <a:buAutoNum type="arabicPeriod"/>
            </a:pPr>
            <a:r>
              <a:rPr lang="nl-NL" dirty="0"/>
              <a:t>De gepeste</a:t>
            </a:r>
          </a:p>
          <a:p>
            <a:pPr marL="457200" indent="-457200">
              <a:buAutoNum type="arabicPeriod"/>
            </a:pPr>
            <a:r>
              <a:rPr lang="nl-NL" dirty="0"/>
              <a:t>De meeloper</a:t>
            </a:r>
          </a:p>
          <a:p>
            <a:pPr marL="457200" indent="-4572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7636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§6.3 Rollen bij pestgedrag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pester;</a:t>
            </a:r>
          </a:p>
          <a:p>
            <a:pPr>
              <a:buFontTx/>
              <a:buChar char="-"/>
            </a:pPr>
            <a:r>
              <a:rPr lang="nl-NL" dirty="0"/>
              <a:t>Algemeen kenmerk is meestal het verbergen van onzekerheid</a:t>
            </a:r>
          </a:p>
          <a:p>
            <a:pPr>
              <a:buFontTx/>
              <a:buChar char="-"/>
            </a:pPr>
            <a:r>
              <a:rPr lang="nl-NL" dirty="0"/>
              <a:t>De pester heeft zelf feitelijk een probleem!</a:t>
            </a:r>
          </a:p>
          <a:p>
            <a:pPr>
              <a:buFontTx/>
              <a:buChar char="-"/>
            </a:pPr>
            <a:r>
              <a:rPr lang="nl-NL" dirty="0"/>
              <a:t>Macht willen hebben; laten zien de baas te zijn</a:t>
            </a:r>
          </a:p>
          <a:p>
            <a:pPr>
              <a:buFontTx/>
              <a:buChar char="-"/>
            </a:pPr>
            <a:r>
              <a:rPr lang="nl-NL" dirty="0"/>
              <a:t>Pester wordt gepest; door zelf te pesten, verklein je de kans zelf gepest te worden.</a:t>
            </a:r>
          </a:p>
          <a:p>
            <a:pPr>
              <a:buFontTx/>
              <a:buChar char="-"/>
            </a:pPr>
            <a:r>
              <a:rPr lang="nl-NL" dirty="0"/>
              <a:t>Pester is bang; zelf geen slachtoffer willen worden</a:t>
            </a:r>
          </a:p>
          <a:p>
            <a:pPr>
              <a:buFontTx/>
              <a:buChar char="-"/>
            </a:pPr>
            <a:r>
              <a:rPr lang="nl-NL" dirty="0"/>
              <a:t>Pester is naïef; pesten om het pesten, gewoon vermaak. Niet kennen van de gevolgen voor de ander.</a:t>
            </a:r>
          </a:p>
        </p:txBody>
      </p:sp>
    </p:spTree>
    <p:extLst>
      <p:ext uri="{BB962C8B-B14F-4D97-AF65-F5344CB8AC3E}">
        <p14:creationId xmlns:p14="http://schemas.microsoft.com/office/powerpoint/2010/main" val="262298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§6.3 Rollen bij pestgedrag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gepeste:</a:t>
            </a:r>
          </a:p>
          <a:p>
            <a:pPr>
              <a:buFontTx/>
              <a:buChar char="-"/>
            </a:pPr>
            <a:r>
              <a:rPr lang="nl-NL" dirty="0"/>
              <a:t>Redenen om gepest te worden; uiterlijk, kleding etc. etc.</a:t>
            </a:r>
          </a:p>
          <a:p>
            <a:pPr>
              <a:buFontTx/>
              <a:buChar char="-"/>
            </a:pPr>
            <a:r>
              <a:rPr lang="nl-NL" dirty="0"/>
              <a:t>Gepeste wordt onzeker en stil</a:t>
            </a:r>
          </a:p>
          <a:p>
            <a:pPr>
              <a:buFontTx/>
              <a:buChar char="-"/>
            </a:pPr>
            <a:r>
              <a:rPr lang="nl-NL" dirty="0"/>
              <a:t>Hierdoor neemt pesten vaak toe</a:t>
            </a:r>
          </a:p>
          <a:p>
            <a:pPr>
              <a:buFontTx/>
              <a:buChar char="-"/>
            </a:pPr>
            <a:endParaRPr lang="nl-NL" dirty="0"/>
          </a:p>
          <a:p>
            <a:r>
              <a:rPr lang="nl-NL" dirty="0"/>
              <a:t>De meeloper</a:t>
            </a:r>
          </a:p>
          <a:p>
            <a:pPr>
              <a:buFontTx/>
              <a:buChar char="-"/>
            </a:pPr>
            <a:r>
              <a:rPr lang="nl-NL" dirty="0"/>
              <a:t>Stilzwijgend toestaan van pesten</a:t>
            </a:r>
          </a:p>
          <a:p>
            <a:pPr>
              <a:buFontTx/>
              <a:buChar char="-"/>
            </a:pPr>
            <a:r>
              <a:rPr lang="nl-NL" dirty="0"/>
              <a:t>Vaak uit angst om zelf anders gepest te worden</a:t>
            </a:r>
          </a:p>
        </p:txBody>
      </p:sp>
    </p:spTree>
    <p:extLst>
      <p:ext uri="{BB962C8B-B14F-4D97-AF65-F5344CB8AC3E}">
        <p14:creationId xmlns:p14="http://schemas.microsoft.com/office/powerpoint/2010/main" val="360683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§6.4 Signaleren van pestgedrag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Het is lastig om pesten te signaleren! </a:t>
            </a:r>
          </a:p>
          <a:p>
            <a:pPr>
              <a:buFontTx/>
              <a:buChar char="-"/>
            </a:pPr>
            <a:r>
              <a:rPr lang="nl-NL" dirty="0"/>
              <a:t>Vaak geen toezicht (stiekem)</a:t>
            </a:r>
          </a:p>
          <a:p>
            <a:pPr>
              <a:buFontTx/>
              <a:buChar char="-"/>
            </a:pPr>
            <a:r>
              <a:rPr lang="nl-NL" dirty="0"/>
              <a:t>Verhullen zijn </a:t>
            </a:r>
            <a:r>
              <a:rPr lang="nl-NL" dirty="0" err="1"/>
              <a:t>pesters</a:t>
            </a:r>
            <a:r>
              <a:rPr lang="nl-NL" dirty="0"/>
              <a:t> goed in…</a:t>
            </a:r>
          </a:p>
          <a:p>
            <a:pPr marL="0" indent="0">
              <a:buNone/>
            </a:pPr>
            <a:r>
              <a:rPr lang="nl-NL" dirty="0"/>
              <a:t>Signalen:</a:t>
            </a:r>
          </a:p>
          <a:p>
            <a:pPr>
              <a:buFontTx/>
              <a:buChar char="-"/>
            </a:pPr>
            <a:r>
              <a:rPr lang="nl-NL" dirty="0"/>
              <a:t>Buiten de groep staan (jij als begeleider kan dit signaleren)</a:t>
            </a:r>
          </a:p>
          <a:p>
            <a:pPr>
              <a:buFontTx/>
              <a:buChar char="-"/>
            </a:pPr>
            <a:r>
              <a:rPr lang="nl-NL" dirty="0"/>
              <a:t>Sociale media</a:t>
            </a:r>
          </a:p>
          <a:p>
            <a:pPr>
              <a:buFontTx/>
              <a:buChar char="-"/>
            </a:pPr>
            <a:r>
              <a:rPr lang="nl-NL" dirty="0"/>
              <a:t>Negatieve uitingen </a:t>
            </a:r>
          </a:p>
          <a:p>
            <a:pPr>
              <a:buFontTx/>
              <a:buChar char="-"/>
            </a:pPr>
            <a:r>
              <a:rPr lang="nl-NL" dirty="0"/>
              <a:t>Snel boos/geïrriteerd</a:t>
            </a:r>
          </a:p>
          <a:p>
            <a:pPr>
              <a:buFontTx/>
              <a:buChar char="-"/>
            </a:pPr>
            <a:r>
              <a:rPr lang="nl-NL" dirty="0"/>
              <a:t>Lichamelijke klachten</a:t>
            </a:r>
          </a:p>
          <a:p>
            <a:pPr>
              <a:buFontTx/>
              <a:buChar char="-"/>
            </a:pPr>
            <a:r>
              <a:rPr lang="nl-NL" dirty="0"/>
              <a:t>Geen activiteiten, geen uitnodigingen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828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Maak de kritische beroepssituatie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Beantwoord de vragen!</a:t>
            </a:r>
          </a:p>
        </p:txBody>
      </p:sp>
    </p:spTree>
    <p:extLst>
      <p:ext uri="{BB962C8B-B14F-4D97-AF65-F5344CB8AC3E}">
        <p14:creationId xmlns:p14="http://schemas.microsoft.com/office/powerpoint/2010/main" val="425622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251</Words>
  <Application>Microsoft Office PowerPoint</Application>
  <PresentationFormat>Breedbeeld</PresentationFormat>
  <Paragraphs>47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Sociale systemen</vt:lpstr>
      <vt:lpstr>Programma </vt:lpstr>
      <vt:lpstr>§6.3 Rollen bij pestgedrag</vt:lpstr>
      <vt:lpstr>§6.3 Rollen bij pestgedrag</vt:lpstr>
      <vt:lpstr>§6.3 Rollen bij pestgedrag</vt:lpstr>
      <vt:lpstr>§6.4 Signaleren van pestgedrag</vt:lpstr>
      <vt:lpstr>Maak de kritische beroepssituatie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systemen</dc:title>
  <dc:creator>Bart van der Weerd</dc:creator>
  <cp:lastModifiedBy>Bart van der Weerd</cp:lastModifiedBy>
  <cp:revision>4</cp:revision>
  <dcterms:created xsi:type="dcterms:W3CDTF">2017-05-01T13:01:51Z</dcterms:created>
  <dcterms:modified xsi:type="dcterms:W3CDTF">2017-05-01T13:21:26Z</dcterms:modified>
</cp:coreProperties>
</file>